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cc1605042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cc1605042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b4c750b3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cb4c750b3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b4c750b35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cb4c750b3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6ea933932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6ea933932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b4c750b3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cb4c750b3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6ea933932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6ea933932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d91edde2d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d91edde2d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c160504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c160504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c1605042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c1605042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b4c750b35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cb4c750b35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b4c750b35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b4c750b3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c1605042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c1605042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b4c750b35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cb4c750b3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b4c750b3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b4c750b3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889200" y="306650"/>
            <a:ext cx="5203200" cy="18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</a:t>
            </a:r>
            <a:r>
              <a:rPr lang="en"/>
              <a:t> &amp; Professional </a:t>
            </a:r>
            <a:r>
              <a:rPr lang="en"/>
              <a:t>Responsibility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3889200" y="2179550"/>
            <a:ext cx="4255500" cy="16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Derek Brandt - Israel Sanchez Tellez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Tyler Orman - Aryan Rao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Team ID: sddec24-03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Client: DigiClips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Faculty Advisor: Dr. Ashfaq Khokhar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Property Ownership </a:t>
            </a:r>
            <a:endParaRPr/>
          </a:p>
        </p:txBody>
      </p:sp>
      <p:sp>
        <p:nvSpPr>
          <p:cNvPr id="196" name="Google Shape;196;p22"/>
          <p:cNvSpPr txBox="1"/>
          <p:nvPr>
            <p:ph idx="1" type="body"/>
          </p:nvPr>
        </p:nvSpPr>
        <p:spPr>
          <a:xfrm>
            <a:off x="3239625" y="1109875"/>
            <a:ext cx="4499700" cy="35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Our future implementation will protect our client’s information by…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Creating settings to restrict who can see client information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Ensuring that encryption takes place between the </a:t>
            </a:r>
            <a:r>
              <a:rPr lang="en" sz="1500"/>
              <a:t>database and our admin portal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We will protect DigiClips information by…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Creating permission locks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Using the database as a safety net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50" y="1663287"/>
            <a:ext cx="2947175" cy="181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Ethical Issues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Ethical Issues - Collected User Data </a:t>
            </a:r>
            <a:endParaRPr/>
          </a:p>
        </p:txBody>
      </p:sp>
      <p:sp>
        <p:nvSpPr>
          <p:cNvPr id="208" name="Google Shape;208;p24"/>
          <p:cNvSpPr txBox="1"/>
          <p:nvPr>
            <p:ph idx="1" type="body"/>
          </p:nvPr>
        </p:nvSpPr>
        <p:spPr>
          <a:xfrm>
            <a:off x="790050" y="1745975"/>
            <a:ext cx="3881700" cy="17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How is DigiClips going to handle user data?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DigiClips should implement a privacy policy.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Enforce</a:t>
            </a:r>
            <a:r>
              <a:rPr lang="en" sz="1700"/>
              <a:t> a data retention policy as well.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California Privacy Rights Act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European GDPR</a:t>
            </a:r>
            <a:endParaRPr sz="1500"/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825" y="1095825"/>
            <a:ext cx="3651325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Ethical Issues - Misinformation</a:t>
            </a:r>
            <a:endParaRPr/>
          </a:p>
        </p:txBody>
      </p:sp>
      <p:pic>
        <p:nvPicPr>
          <p:cNvPr id="215" name="Google Shape;2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025" y="1558250"/>
            <a:ext cx="7621950" cy="269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 txBox="1"/>
          <p:nvPr/>
        </p:nvSpPr>
        <p:spPr>
          <a:xfrm>
            <a:off x="257900" y="4584750"/>
            <a:ext cx="6397200" cy="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(Swenson and Chan </a:t>
            </a:r>
            <a:r>
              <a:rPr i="1"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Election disinformation takes a big leap with AI being used to deceive worldwide)</a:t>
            </a:r>
            <a:endParaRPr i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</a:t>
            </a:r>
            <a:endParaRPr/>
          </a:p>
        </p:txBody>
      </p:sp>
      <p:sp>
        <p:nvSpPr>
          <p:cNvPr id="227" name="Google Shape;227;p2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Swenson, Ali, and Kelvin Chan. “Election Disinformation Takes a Big Leap with AI Being Used to Deceive Worldwide.” AP News, AP News, 14 Mar. 2024, apnews.com/article/artificial-intelligence-elections-disinformation-chatgpt-bc283e7426402f0b4baa7df280a4c3fd.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303800" y="152352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Project Overview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Performing Well - </a:t>
            </a:r>
            <a:r>
              <a:rPr lang="en" sz="1700"/>
              <a:t>Communication Honesty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Not Performing Well - </a:t>
            </a:r>
            <a:r>
              <a:rPr lang="en" sz="1700"/>
              <a:t>Property Ownership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Potential Ethical Issues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Questions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5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 rot="2088550">
            <a:off x="3542281" y="-447992"/>
            <a:ext cx="8374536" cy="468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567550"/>
            <a:ext cx="5631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DigiClips is a </a:t>
            </a:r>
            <a:r>
              <a:rPr lang="en" sz="1500"/>
              <a:t>company</a:t>
            </a:r>
            <a:r>
              <a:rPr lang="en" sz="1500"/>
              <a:t> whose goals are to…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Record media from multiple sources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Process the media that has been recorded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Image to text processing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Closed captions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Video truncation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In order to do this they use </a:t>
            </a:r>
            <a:r>
              <a:rPr b="1" i="1" lang="en" sz="1500"/>
              <a:t>multiple machines</a:t>
            </a:r>
            <a:r>
              <a:rPr b="1" lang="en" sz="1500"/>
              <a:t> </a:t>
            </a:r>
            <a:r>
              <a:rPr lang="en" sz="1500"/>
              <a:t>and a</a:t>
            </a:r>
            <a:r>
              <a:rPr i="1" lang="en" sz="1500"/>
              <a:t> </a:t>
            </a:r>
            <a:r>
              <a:rPr b="1" i="1" lang="en" sz="1500"/>
              <a:t>client </a:t>
            </a:r>
            <a:r>
              <a:rPr b="1" i="1" lang="en" sz="1500"/>
              <a:t>server</a:t>
            </a:r>
            <a:r>
              <a:rPr b="1" i="1" lang="en" sz="1500"/>
              <a:t> </a:t>
            </a:r>
            <a:r>
              <a:rPr lang="en" sz="1500"/>
              <a:t>to share the data.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6"/>
          <p:cNvPicPr preferRelativeResize="0"/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 rot="2088550">
            <a:off x="3542281" y="-447992"/>
            <a:ext cx="8374536" cy="468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1297500" y="1567550"/>
            <a:ext cx="5631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We aid Digiclips by providing an administrative portal that…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Monitors each machine they use to record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Can </a:t>
            </a:r>
            <a:r>
              <a:rPr lang="en" sz="1500"/>
              <a:t>modify</a:t>
            </a:r>
            <a:r>
              <a:rPr lang="en" sz="1500"/>
              <a:t> config files on those machines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Display machine statistics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Manage the client’s accounts</a:t>
            </a: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Performing Well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Honesty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Honesty</a:t>
            </a:r>
            <a:endParaRPr/>
          </a:p>
        </p:txBody>
      </p:sp>
      <p:sp>
        <p:nvSpPr>
          <p:cNvPr id="166" name="Google Shape;166;p18"/>
          <p:cNvSpPr txBox="1"/>
          <p:nvPr>
            <p:ph idx="1" type="body"/>
          </p:nvPr>
        </p:nvSpPr>
        <p:spPr>
          <a:xfrm>
            <a:off x="1235650" y="1116150"/>
            <a:ext cx="5631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Since we are providing a software we need to…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Maintain code documentation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Clear reasoning for implementation choices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Provides future developers with resources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Demonstrate</a:t>
            </a:r>
            <a:r>
              <a:rPr lang="en" sz="1500"/>
              <a:t> designs to DigiClips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Provide reasoning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Get design approval</a:t>
            </a:r>
            <a:endParaRPr sz="1500"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914025" y="52167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Pick one IDEALS professional responsibility area (see Slide 9) in which your team is performing well and discuss…</a:t>
            </a:r>
            <a:endParaRPr i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i="1" lang="en">
                <a:solidFill>
                  <a:schemeClr val="dk1"/>
                </a:solidFill>
              </a:rPr>
              <a:t>Its relevance to your project</a:t>
            </a:r>
            <a:endParaRPr i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i="1" lang="en">
                <a:solidFill>
                  <a:schemeClr val="dk1"/>
                </a:solidFill>
              </a:rPr>
              <a:t>Your team’s approach in this area</a:t>
            </a:r>
            <a:endParaRPr i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i="1" lang="en">
                <a:solidFill>
                  <a:schemeClr val="dk1"/>
                </a:solidFill>
              </a:rPr>
              <a:t>Why your team’s approach upholds ethical and professional responsibilities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190" y="2571750"/>
            <a:ext cx="3588810" cy="23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Honesty</a:t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4266325" y="1307850"/>
            <a:ext cx="4877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In order to communicate honestly we will…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Use GitHub pull requests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Provides an open record to DigiClips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Ensures no one person has total control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Maintain a ReadMe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Everyone in DigiClips can run the software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Weekly meetings with DigiClips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Presenting all work done within the week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Meeting notes to </a:t>
            </a:r>
            <a:r>
              <a:rPr lang="en" sz="1500"/>
              <a:t>maintain</a:t>
            </a:r>
            <a:r>
              <a:rPr lang="en" sz="1500"/>
              <a:t> public record</a:t>
            </a:r>
            <a:endParaRPr sz="1500"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914025" y="52167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00" y="1641162"/>
            <a:ext cx="4068726" cy="224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Improvement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Property Ownership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Property Ownership </a:t>
            </a:r>
            <a:endParaRPr/>
          </a:p>
        </p:txBody>
      </p:sp>
      <p:sp>
        <p:nvSpPr>
          <p:cNvPr id="187" name="Google Shape;187;p21"/>
          <p:cNvSpPr txBox="1"/>
          <p:nvPr>
            <p:ph idx="1" type="body"/>
          </p:nvPr>
        </p:nvSpPr>
        <p:spPr>
          <a:xfrm>
            <a:off x="1198500" y="1116150"/>
            <a:ext cx="4499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 administration portal will have access to…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Client emails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Client first and last names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Server names and locations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These are all things that need to be </a:t>
            </a:r>
            <a:r>
              <a:rPr b="1" i="1" lang="en" sz="1500"/>
              <a:t>protected</a:t>
            </a:r>
            <a:r>
              <a:rPr lang="en" sz="1500"/>
              <a:t>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/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47159"/>
            <a:ext cx="9143999" cy="199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5507275" y="1116150"/>
            <a:ext cx="36366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Our current implementation has the following characteristics…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Open to all who have access to the portal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Openly displays server information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/>
          </a:p>
        </p:txBody>
      </p:sp>
      <p:sp>
        <p:nvSpPr>
          <p:cNvPr id="190" name="Google Shape;190;p21"/>
          <p:cNvSpPr/>
          <p:nvPr/>
        </p:nvSpPr>
        <p:spPr>
          <a:xfrm>
            <a:off x="2819400" y="3459600"/>
            <a:ext cx="1257900" cy="1683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